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412" r:id="rId7"/>
    <p:sldId id="417" r:id="rId8"/>
    <p:sldId id="263" r:id="rId9"/>
    <p:sldId id="260" r:id="rId10"/>
    <p:sldId id="264" r:id="rId11"/>
  </p:sldIdLst>
  <p:sldSz cx="12192000" cy="6858000"/>
  <p:notesSz cx="7103745" cy="10234295"/>
  <p:embeddedFontLst>
    <p:embeddedFont>
      <p:font typeface="Calibri Light" panose="020F0302020204030204" pitchFamily="34" charset="0"/>
      <p:regular r:id="rId15"/>
      <p:italic r:id="rId16"/>
    </p:embeddedFont>
    <p:embeddedFont>
      <p:font typeface="方正小标宋简体" panose="03000509000000000000" pitchFamily="65" charset="-122"/>
      <p:regular r:id="rId17"/>
    </p:embeddedFont>
    <p:embeddedFont>
      <p:font typeface="楷体_GB2312" panose="02010609030101010101" pitchFamily="49" charset="-122"/>
      <p:regular r:id="rId18"/>
    </p:embeddedFont>
    <p:embeddedFont>
      <p:font typeface="楷体" panose="02010609060101010101" charset="-122"/>
      <p:regular r:id="rId19"/>
    </p:embeddedFont>
    <p:embeddedFont>
      <p:font typeface="仿宋" panose="02010609060101010101" pitchFamily="49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7455"/>
    <a:srgbClr val="EC45D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8" y="-108"/>
      </p:cViewPr>
      <p:guideLst>
        <p:guide orient="horz" pos="2204"/>
        <p:guide pos="37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font" Target="fonts/font10.fntdata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F913-4699-4C64-B15F-EFA098B895F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D612-66E5-4ECE-85D9-446C479D160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983C-A062-44B5-938F-32A3264CF7E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345F9-6525-4CAC-A12E-62567E57C1F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A7F4-CF9D-482C-9721-8EC301DBD78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AE886-3147-46C6-9D25-44BF2AC3E0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98A4-D4F4-4C70-84FD-ECBCA2CB667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E7E43-ABD6-484B-A39A-A821D50420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5C47-E93A-422D-8BFE-9C7B59800F6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0E64B-551D-4E54-ACCC-03DA51555D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D192-9DFC-486E-98B1-84038F8029AD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AD2F6-A57E-4B5F-A417-9CB165FF0AB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F5F97-78D1-4BC3-B721-07115A58094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B8A04-C6BD-4495-A8C0-5BD616295AF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A66C-B2DE-4512-AC05-BE1F0F798EC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22272-E59D-4A8C-A437-DF943EA466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B2045-5323-47BE-BA8B-C865B697291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D3DC-54D8-4449-8099-85D890AF4B1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89CD5-1925-4E55-8157-6111AD988D9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D3B91-1D4F-4F2E-B995-4BA1B817C6C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FDF555-D098-486D-A988-6109AD88CF3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D213977-214F-4C24-AE5C-8DAFC4D0BF3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3" descr="微信图片_2017110616245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7780" y="0"/>
            <a:ext cx="122094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标题 1"/>
          <p:cNvSpPr>
            <a:spLocks noGrp="1"/>
          </p:cNvSpPr>
          <p:nvPr>
            <p:ph type="ctrTitle"/>
          </p:nvPr>
        </p:nvSpPr>
        <p:spPr>
          <a:xfrm>
            <a:off x="694055" y="1311910"/>
            <a:ext cx="11040745" cy="185610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zh-CN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结对</a:t>
            </a:r>
            <a:r>
              <a:rPr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帮扶干部集中走访活动的</a:t>
            </a:r>
            <a:br>
              <a:rPr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</a:br>
            <a:r>
              <a:rPr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工作</a:t>
            </a:r>
            <a:r>
              <a:rPr lang="zh-CN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任务</a:t>
            </a:r>
            <a:endParaRPr lang="zh-CN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2291" name="副标题 2"/>
          <p:cNvSpPr>
            <a:spLocks noGrp="1"/>
          </p:cNvSpPr>
          <p:nvPr>
            <p:ph type="subTitle" idx="1"/>
          </p:nvPr>
        </p:nvSpPr>
        <p:spPr>
          <a:xfrm>
            <a:off x="2383155" y="4055745"/>
            <a:ext cx="7882255" cy="997585"/>
          </a:xfrm>
        </p:spPr>
        <p:txBody>
          <a:bodyPr/>
          <a:lstStyle/>
          <a:p>
            <a:pPr eaLnBrk="1" hangingPunct="1"/>
            <a:r>
              <a:rPr lang="zh-CN" altLang="zh-CN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沂源县扶贫开发领导小组办公室</a:t>
            </a:r>
            <a:endParaRPr lang="zh-CN" altLang="zh-CN" sz="2800" b="1" dirty="0" smtClean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eaLnBrk="1" hangingPunct="1"/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二〇二</a:t>
            </a:r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〇</a:t>
            </a:r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年五月十五日</a:t>
            </a:r>
            <a:endParaRPr lang="zh-CN" altLang="en-US" sz="2800" b="1" dirty="0" smtClean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内容占位符 3" descr="微信图片_20171106163231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14288"/>
            <a:ext cx="12199938" cy="6872288"/>
          </a:xfrm>
          <a:ln w="0">
            <a:solidFill>
              <a:schemeClr val="accent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0" y="429260"/>
            <a:ext cx="10809605" cy="803275"/>
          </a:xfrm>
        </p:spPr>
        <p:txBody>
          <a:bodyPr rtlCol="0">
            <a:normAutofit/>
          </a:bodyPr>
          <a:lstStyle/>
          <a:p>
            <a:pPr algn="l" eaLnBrk="1" hangingPunct="1">
              <a:lnSpc>
                <a:spcPct val="90000"/>
              </a:lnSpc>
              <a:buClrTx/>
              <a:buSzTx/>
              <a:buFontTx/>
            </a:pPr>
            <a:r>
              <a:rPr lang="en-US" altLang="zh-CN" smtClean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 1、</a:t>
            </a:r>
            <a:r>
              <a:rPr lang="en-US" altLang="zh-CN" smtClean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+mn-ea"/>
              </a:rPr>
              <a:t>走访慰问</a:t>
            </a:r>
            <a:endParaRPr lang="en-US" altLang="zh-CN" smtClean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850" y="1231900"/>
            <a:ext cx="7045960" cy="46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本次走访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每户贫困户、即时帮扶户（已录入国扶系统的户）</a:t>
            </a:r>
            <a:r>
              <a:rPr lang="zh-CN" sz="3200" b="1">
                <a:ln>
                  <a:noFill/>
                </a:ln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准备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一套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“床品四件套”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。各帮扶单位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提前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与镇（街道）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联系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，确定物资领取时间、地点。</a:t>
            </a:r>
            <a:endParaRPr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即时帮扶户由网格员领取物资，并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上门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走访；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集中供养和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常年在外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的贫困户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本次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不走访，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需在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云平台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“帮扶纪实”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模块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注明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情况</a:t>
            </a:r>
            <a:r>
              <a:rPr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985" y="1232535"/>
            <a:ext cx="4376420" cy="543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内容占位符 3" descr="微信图片_2017110617252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34925"/>
            <a:ext cx="12991465" cy="6892925"/>
          </a:xfrm>
          <a:solidFill>
            <a:schemeClr val="bg1"/>
          </a:solidFill>
        </p:spPr>
      </p:pic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1790700" y="263525"/>
            <a:ext cx="8434070" cy="1433195"/>
          </a:xfrm>
        </p:spPr>
        <p:txBody>
          <a:bodyPr/>
          <a:lstStyle/>
          <a:p>
            <a:pPr algn="l" eaLnBrk="1" hangingPunct="1">
              <a:buClrTx/>
              <a:buSzTx/>
              <a:buFontTx/>
            </a:pPr>
            <a:r>
              <a:rPr lang="en-US" altLang="zh-CN"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2、</a:t>
            </a:r>
            <a:r>
              <a:rPr lang="zh-CN" altLang="en-US"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做好</a:t>
            </a:r>
            <a:r>
              <a:rPr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家庭洁美</a:t>
            </a:r>
            <a:endParaRPr b="1" dirty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46785" y="1223645"/>
            <a:ext cx="11245215" cy="114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/>
              <a:t>      </a:t>
            </a:r>
            <a:r>
              <a:rPr lang="en-US" altLang="zh-CN" sz="3200" b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为帮包户做好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卫生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清理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换上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新的“床品四件套”，做到室内室外环境干净整洁。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5" y="2618740"/>
            <a:ext cx="4641850" cy="40043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20" y="2800985"/>
            <a:ext cx="5525770" cy="363982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内容占位符 3" descr="微信图片_2017110617252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34925"/>
            <a:ext cx="12192635" cy="6892925"/>
          </a:xfrm>
        </p:spPr>
      </p:pic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1790700" y="263525"/>
            <a:ext cx="8434070" cy="1433195"/>
          </a:xfrm>
        </p:spPr>
        <p:txBody>
          <a:bodyPr/>
          <a:lstStyle/>
          <a:p>
            <a:pPr algn="l" eaLnBrk="1" hangingPunct="1">
              <a:buClrTx/>
              <a:buSzTx/>
              <a:buFontTx/>
            </a:pPr>
            <a:r>
              <a:rPr lang="en-US" altLang="zh-CN"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3、</a:t>
            </a:r>
            <a:r>
              <a:rPr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规范填写《爱心帮扶卡》</a:t>
            </a:r>
            <a:endParaRPr b="1" dirty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375" y="1223645"/>
            <a:ext cx="11579225" cy="114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/>
              <a:t>    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2019年1月以来共走访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七次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，对于爱心帮扶卡未填写、填写简单、不规范、丢失等情况，务必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查漏补缺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 descr="微信图片_20200515154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" y="2495550"/>
            <a:ext cx="5138420" cy="4176395"/>
          </a:xfrm>
          <a:prstGeom prst="rect">
            <a:avLst/>
          </a:prstGeom>
        </p:spPr>
      </p:pic>
      <p:pic>
        <p:nvPicPr>
          <p:cNvPr id="5" name="图片 4" descr="微信图片_202005151550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2495550"/>
            <a:ext cx="5740400" cy="4176395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内容占位符 3" descr="微信图片_2017110617252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38100"/>
            <a:ext cx="12204700" cy="6896100"/>
          </a:xfrm>
        </p:spPr>
      </p:pic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1607185" y="402590"/>
            <a:ext cx="9116060" cy="1470660"/>
          </a:xfrm>
        </p:spPr>
        <p:txBody>
          <a:bodyPr/>
          <a:lstStyle/>
          <a:p>
            <a:pPr algn="l" eaLnBrk="1" hangingPunct="1">
              <a:buClrTx/>
              <a:buSzTx/>
              <a:buFontTx/>
            </a:pPr>
            <a:r>
              <a:rPr lang="en-US" altLang="zh-CN"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4、</a:t>
            </a:r>
            <a:r>
              <a:rPr lang="zh-CN" altLang="en-US"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完善《到户帮扶工作手册》</a:t>
            </a:r>
            <a:endParaRPr lang="zh-CN" altLang="en-US" b="1" dirty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sp>
        <p:nvSpPr>
          <p:cNvPr id="16387" name="文本框 4"/>
          <p:cNvSpPr txBox="1">
            <a:spLocks noChangeArrowheads="1"/>
          </p:cNvSpPr>
          <p:nvPr/>
        </p:nvSpPr>
        <p:spPr bwMode="auto">
          <a:xfrm>
            <a:off x="610870" y="1559560"/>
            <a:ext cx="1098296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ts val="3360"/>
              </a:lnSpc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帮扶手册中帮扶责任人未</a:t>
            </a:r>
            <a:r>
              <a:rPr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签字摁手印</a:t>
            </a:r>
            <a:r>
              <a:rPr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的，务必完善到位</a:t>
            </a:r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；手册内容由网格员进一步规范完善。</a:t>
            </a:r>
            <a:endParaRPr 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8" name="图片 7" descr="微信图片_202003291143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80515" y="2624455"/>
            <a:ext cx="4055745" cy="4211955"/>
          </a:xfrm>
          <a:prstGeom prst="rect">
            <a:avLst/>
          </a:prstGeom>
        </p:spPr>
      </p:pic>
      <p:pic>
        <p:nvPicPr>
          <p:cNvPr id="2" name="图片 1" descr="微信图片_20200515152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270" y="2701925"/>
            <a:ext cx="3914140" cy="405638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内容占位符 3" descr="微信图片_2017110617252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12700" y="-38100"/>
            <a:ext cx="12204700" cy="6896100"/>
          </a:xfrm>
        </p:spPr>
      </p:pic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1607185" y="402590"/>
            <a:ext cx="9116060" cy="1470660"/>
          </a:xfrm>
        </p:spPr>
        <p:txBody>
          <a:bodyPr/>
          <a:lstStyle/>
          <a:p>
            <a:pPr algn="l" eaLnBrk="1" hangingPunct="1">
              <a:buClrTx/>
              <a:buSzTx/>
              <a:buFontTx/>
            </a:pPr>
            <a:r>
              <a:rPr lang="en-US" altLang="zh-CN" b="1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5、宣讲政策</a:t>
            </a:r>
            <a:endParaRPr lang="en-US" altLang="zh-CN" b="1" dirty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sp>
        <p:nvSpPr>
          <p:cNvPr id="16387" name="文本框 4"/>
          <p:cNvSpPr txBox="1">
            <a:spLocks noChangeArrowheads="1"/>
          </p:cNvSpPr>
          <p:nvPr/>
        </p:nvSpPr>
        <p:spPr bwMode="auto">
          <a:xfrm>
            <a:off x="598170" y="1748790"/>
            <a:ext cx="109829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ts val="3360"/>
              </a:lnSpc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重点对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医保政策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孝善养老政策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进行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宣讲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。（参考附件1）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 descr="微信图片_202003291644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80" y="2859405"/>
            <a:ext cx="7421245" cy="389826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内容占位符 3" descr="微信图片_2017110617252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34608" y="-52705"/>
            <a:ext cx="12226926" cy="6910388"/>
          </a:xfrm>
        </p:spPr>
      </p:pic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1372235" y="784225"/>
            <a:ext cx="10515600" cy="1092200"/>
          </a:xfrm>
        </p:spPr>
        <p:txBody>
          <a:bodyPr/>
          <a:lstStyle/>
          <a:p>
            <a:pPr algn="l" eaLnBrk="1" hangingPunct="1"/>
            <a:r>
              <a:rPr lang="en-US" altLang="zh-CN" b="1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6</a:t>
            </a:r>
            <a:r>
              <a:rPr lang="zh-CN" altLang="en-US" b="1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、信息采集</a:t>
            </a:r>
            <a:endParaRPr lang="zh-CN" altLang="en-US" b="1" dirty="0" smtClean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sp>
        <p:nvSpPr>
          <p:cNvPr id="19459" name="文本框 4"/>
          <p:cNvSpPr txBox="1">
            <a:spLocks noChangeArrowheads="1"/>
          </p:cNvSpPr>
          <p:nvPr/>
        </p:nvSpPr>
        <p:spPr bwMode="auto">
          <a:xfrm>
            <a:off x="998220" y="1970405"/>
            <a:ext cx="998855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共13项，通过云平台手机APP采集上传：①扶贫袋内是否有危房鉴定报告书，②鉴定为A、B级别的，是否有疑似危房，③户内是否有饮水设施，④是否需要新办理残疾证，⑤重度残疾人是否需要实施无障碍设施改造，⑥是否有失学辍学学生，⑦孝善养老金政策是否知晓，⑧孝善养老金是否子女交纳，⑨孝善养老金是否老人享受，⑩是否需要新办理慢性病证，⑪家庭环境是否脏乱差，⑫对帮扶之窗上种养殖收入和务工收入是否认可，⑬对帮扶干部是否满意</a:t>
            </a: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（详细注解见附件2）。</a:t>
            </a:r>
            <a:endParaRPr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内容占位符 3" descr="C:\Users\Administrator\Desktop\背景图片\微信图片_20171106172524.png微信图片_2017110617252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050" y="-9208"/>
            <a:ext cx="12153900" cy="6867526"/>
          </a:xfrm>
        </p:spPr>
      </p:pic>
      <p:sp>
        <p:nvSpPr>
          <p:cNvPr id="20482" name="标题 1"/>
          <p:cNvSpPr>
            <a:spLocks noGrp="1"/>
          </p:cNvSpPr>
          <p:nvPr>
            <p:ph type="title"/>
          </p:nvPr>
        </p:nvSpPr>
        <p:spPr>
          <a:xfrm>
            <a:off x="1732280" y="290195"/>
            <a:ext cx="10515600" cy="921385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7</a:t>
            </a:r>
            <a:r>
              <a:rPr lang="zh-CN" altLang="en-US" b="1" smtClean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、上传云平台</a:t>
            </a:r>
            <a:endParaRPr lang="zh-CN" altLang="en-US" b="1" smtClean="0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sp>
        <p:nvSpPr>
          <p:cNvPr id="20483" name="文本框 8"/>
          <p:cNvSpPr txBox="1">
            <a:spLocks noChangeArrowheads="1"/>
          </p:cNvSpPr>
          <p:nvPr/>
        </p:nvSpPr>
        <p:spPr bwMode="auto">
          <a:xfrm>
            <a:off x="1151255" y="1366520"/>
            <a:ext cx="10170160" cy="3046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latinLnBrk="0" hangingPunct="1">
              <a:lnSpc>
                <a:spcPts val="3840"/>
              </a:lnSpc>
            </a:pPr>
            <a:r>
              <a:rPr lang="en-US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32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 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需</a:t>
            </a:r>
            <a:r>
              <a:rPr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上传两处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信息：</a:t>
            </a:r>
            <a:endParaRPr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eaLnBrk="1" latinLnBrk="0" hangingPunct="1">
              <a:lnSpc>
                <a:spcPts val="3840"/>
              </a:lnSpc>
            </a:pP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①新铺好的床铺、爱心帮扶卡上传至</a:t>
            </a:r>
            <a:r>
              <a:rPr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“帮扶纪实”</a:t>
            </a: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（现场或拍照后回单位上传均可）；</a:t>
            </a:r>
            <a:endParaRPr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eaLnBrk="1" latinLnBrk="0" hangingPunct="1">
              <a:lnSpc>
                <a:spcPts val="3840"/>
              </a:lnSpc>
            </a:pP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②第6项</a:t>
            </a:r>
            <a:r>
              <a:rPr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“信息采集”</a:t>
            </a: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通过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手机</a:t>
            </a: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APP首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页</a:t>
            </a: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界面“信息采集”，根据提示逐户逐项采集录入（现场或按照附件</a:t>
            </a:r>
            <a:r>
              <a:rPr 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采集完成后，回单位上传均可）。</a:t>
            </a:r>
            <a:endParaRPr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99" decel="100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99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99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99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accel="100000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accel="100000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WPS 演示</Application>
  <PresentationFormat>自定义</PresentationFormat>
  <Paragraphs>36</Paragraphs>
  <Slides>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宋体</vt:lpstr>
      <vt:lpstr>Wingdings</vt:lpstr>
      <vt:lpstr>Calibri Light</vt:lpstr>
      <vt:lpstr>方正小标宋简体</vt:lpstr>
      <vt:lpstr>楷体_GB2312</vt:lpstr>
      <vt:lpstr>楷体</vt:lpstr>
      <vt:lpstr>仿宋</vt:lpstr>
      <vt:lpstr>微软雅黑</vt:lpstr>
      <vt:lpstr>Arial Unicode MS</vt:lpstr>
      <vt:lpstr>Calibri</vt:lpstr>
      <vt:lpstr>Office 主题</vt:lpstr>
      <vt:lpstr>结对帮扶干部集中走访活动的 工作任务</vt:lpstr>
      <vt:lpstr> 1、走访慰问</vt:lpstr>
      <vt:lpstr>2、做好家庭洁美</vt:lpstr>
      <vt:lpstr>3、规范填写《爱心帮扶卡》</vt:lpstr>
      <vt:lpstr>4、完善《到户帮扶工作手册》</vt:lpstr>
      <vt:lpstr>5、宣讲政策</vt:lpstr>
      <vt:lpstr>6、信息采集</vt:lpstr>
      <vt:lpstr>7、上传云平台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耳东</cp:lastModifiedBy>
  <cp:revision>118</cp:revision>
  <dcterms:created xsi:type="dcterms:W3CDTF">2017-11-06T08:25:00Z</dcterms:created>
  <dcterms:modified xsi:type="dcterms:W3CDTF">2020-05-16T03:59:58Z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  <property fmtid="{D5CDD505-2E9C-101B-9397-08002B2CF9AE}" pid="3" name="KSORubyTemplateID">
    <vt:lpwstr>2</vt:lpwstr>
  </property>
</Properties>
</file>